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5" r:id="rId3"/>
    <p:sldMasterId id="2147483687" r:id="rId4"/>
    <p:sldMasterId id="2147483689" r:id="rId5"/>
    <p:sldMasterId id="2147483691" r:id="rId6"/>
    <p:sldMasterId id="2147483721" r:id="rId7"/>
    <p:sldMasterId id="2147483733" r:id="rId8"/>
  </p:sldMasterIdLst>
  <p:notesMasterIdLst>
    <p:notesMasterId r:id="rId34"/>
  </p:notesMasterIdLst>
  <p:sldIdLst>
    <p:sldId id="273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88" r:id="rId17"/>
    <p:sldId id="275" r:id="rId18"/>
    <p:sldId id="296" r:id="rId19"/>
    <p:sldId id="281" r:id="rId20"/>
    <p:sldId id="297" r:id="rId21"/>
    <p:sldId id="299" r:id="rId22"/>
    <p:sldId id="283" r:id="rId23"/>
    <p:sldId id="300" r:id="rId24"/>
    <p:sldId id="301" r:id="rId25"/>
    <p:sldId id="284" r:id="rId26"/>
    <p:sldId id="285" r:id="rId27"/>
    <p:sldId id="286" r:id="rId28"/>
    <p:sldId id="302" r:id="rId29"/>
    <p:sldId id="277" r:id="rId30"/>
    <p:sldId id="304" r:id="rId31"/>
    <p:sldId id="303" r:id="rId32"/>
    <p:sldId id="306" r:id="rId33"/>
  </p:sldIdLst>
  <p:sldSz cx="12192000" cy="6858000"/>
  <p:notesSz cx="6858000" cy="9144000"/>
  <p:embeddedFontLst>
    <p:embeddedFont>
      <p:font typeface="Tahoma" pitchFamily="34" charset="0"/>
      <p:regular r:id="rId35"/>
      <p:bold r:id="rId36"/>
    </p:embeddedFont>
    <p:embeddedFont>
      <p:font typeface="Arial Black" pitchFamily="34" charset="0"/>
      <p:bold r:id="rId37"/>
    </p:embeddedFont>
    <p:embeddedFont>
      <p:font typeface="Calibri Light" pitchFamily="34" charset="0"/>
      <p:regular r:id="rId38"/>
      <p:italic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Algerian" pitchFamily="82" charset="0"/>
      <p:regular r:id="rId44"/>
    </p:embeddedFont>
    <p:embeddedFont>
      <p:font typeface="Garamond" pitchFamily="18" charset="0"/>
      <p:regular r:id="rId45"/>
      <p:bold r:id="rId46"/>
      <p: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60" d="100"/>
          <a:sy n="60" d="100"/>
        </p:scale>
        <p:origin x="-1020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B9241D-472F-4F04-BF89-E3354511A053}" type="doc">
      <dgm:prSet loTypeId="urn:microsoft.com/office/officeart/2005/8/layout/arrow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66998B-D7C7-4F1B-946F-726DA27D681D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Trước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khi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dân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Pháp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xâm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lược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B7822A5E-8AB4-4DAB-9983-C8E335CAF80A}" type="parTrans" cxnId="{CC4ED056-1DDE-4946-AA40-8102BBD32185}">
      <dgm:prSet/>
      <dgm:spPr/>
      <dgm:t>
        <a:bodyPr/>
        <a:lstStyle/>
        <a:p>
          <a:endParaRPr lang="en-US"/>
        </a:p>
      </dgm:t>
    </dgm:pt>
    <dgm:pt modelId="{29C2A978-99D9-47A1-BC16-C677C77E2A1F}" type="sibTrans" cxnId="{CC4ED056-1DDE-4946-AA40-8102BBD32185}">
      <dgm:prSet/>
      <dgm:spPr/>
      <dgm:t>
        <a:bodyPr/>
        <a:lstStyle/>
        <a:p>
          <a:endParaRPr lang="en-US"/>
        </a:p>
      </dgm:t>
    </dgm:pt>
    <dgm:pt modelId="{490CD34C-7662-4B91-BA43-CFE68A4F8AFF}">
      <dgm:prSet phldrT="[Text]"/>
      <dgm:spPr/>
      <dgm:t>
        <a:bodyPr/>
        <a:lstStyle/>
        <a:p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Sau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khi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thực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dân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Phám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xâm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latin typeface="Times New Roman" pitchFamily="18" charset="0"/>
              <a:cs typeface="Times New Roman" pitchFamily="18" charset="0"/>
            </a:rPr>
            <a:t>lược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6B07CE19-4D1C-45D9-998F-6B4141E0CF99}" type="parTrans" cxnId="{094469B2-CBF9-485A-8891-00CCC54B7ABD}">
      <dgm:prSet/>
      <dgm:spPr/>
      <dgm:t>
        <a:bodyPr/>
        <a:lstStyle/>
        <a:p>
          <a:endParaRPr lang="en-US"/>
        </a:p>
      </dgm:t>
    </dgm:pt>
    <dgm:pt modelId="{96D43B38-BE63-4433-A8CE-3345B8233E72}" type="sibTrans" cxnId="{094469B2-CBF9-485A-8891-00CCC54B7ABD}">
      <dgm:prSet/>
      <dgm:spPr/>
      <dgm:t>
        <a:bodyPr/>
        <a:lstStyle/>
        <a:p>
          <a:endParaRPr lang="en-US"/>
        </a:p>
      </dgm:t>
    </dgm:pt>
    <dgm:pt modelId="{1B0EB6E1-6C15-4933-BCCA-6F610635339C}" type="pres">
      <dgm:prSet presAssocID="{73B9241D-472F-4F04-BF89-E3354511A05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029FED-4A3E-41D5-8220-77DCB736ECD1}" type="pres">
      <dgm:prSet presAssocID="{73B9241D-472F-4F04-BF89-E3354511A053}" presName="ribbon" presStyleLbl="node1" presStyleIdx="0" presStyleCnt="1" custScaleX="107646"/>
      <dgm:spPr/>
    </dgm:pt>
    <dgm:pt modelId="{58DBAB5F-2C4D-43EB-986D-68B77E37B978}" type="pres">
      <dgm:prSet presAssocID="{73B9241D-472F-4F04-BF89-E3354511A053}" presName="leftArrowText" presStyleLbl="node1" presStyleIdx="0" presStyleCnt="1" custScaleX="1092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8006A-F9AE-4DCF-BD0E-B0F9C4BCDD04}" type="pres">
      <dgm:prSet presAssocID="{73B9241D-472F-4F04-BF89-E3354511A053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DE9883-DA29-4208-B331-06351A97BCD1}" type="presOf" srcId="{73B9241D-472F-4F04-BF89-E3354511A053}" destId="{1B0EB6E1-6C15-4933-BCCA-6F610635339C}" srcOrd="0" destOrd="0" presId="urn:microsoft.com/office/officeart/2005/8/layout/arrow6"/>
    <dgm:cxn modelId="{094469B2-CBF9-485A-8891-00CCC54B7ABD}" srcId="{73B9241D-472F-4F04-BF89-E3354511A053}" destId="{490CD34C-7662-4B91-BA43-CFE68A4F8AFF}" srcOrd="1" destOrd="0" parTransId="{6B07CE19-4D1C-45D9-998F-6B4141E0CF99}" sibTransId="{96D43B38-BE63-4433-A8CE-3345B8233E72}"/>
    <dgm:cxn modelId="{CC4ED056-1DDE-4946-AA40-8102BBD32185}" srcId="{73B9241D-472F-4F04-BF89-E3354511A053}" destId="{C666998B-D7C7-4F1B-946F-726DA27D681D}" srcOrd="0" destOrd="0" parTransId="{B7822A5E-8AB4-4DAB-9983-C8E335CAF80A}" sibTransId="{29C2A978-99D9-47A1-BC16-C677C77E2A1F}"/>
    <dgm:cxn modelId="{8FF2F8F0-86D6-40AC-A06C-5082AE5BC2A0}" type="presOf" srcId="{490CD34C-7662-4B91-BA43-CFE68A4F8AFF}" destId="{1258006A-F9AE-4DCF-BD0E-B0F9C4BCDD04}" srcOrd="0" destOrd="0" presId="urn:microsoft.com/office/officeart/2005/8/layout/arrow6"/>
    <dgm:cxn modelId="{9A0A1211-CDBB-4D54-A28F-FB3E0019EE9E}" type="presOf" srcId="{C666998B-D7C7-4F1B-946F-726DA27D681D}" destId="{58DBAB5F-2C4D-43EB-986D-68B77E37B978}" srcOrd="0" destOrd="0" presId="urn:microsoft.com/office/officeart/2005/8/layout/arrow6"/>
    <dgm:cxn modelId="{8E0A026F-F064-4C26-A84A-8F4C8E21D881}" type="presParOf" srcId="{1B0EB6E1-6C15-4933-BCCA-6F610635339C}" destId="{CC029FED-4A3E-41D5-8220-77DCB736ECD1}" srcOrd="0" destOrd="0" presId="urn:microsoft.com/office/officeart/2005/8/layout/arrow6"/>
    <dgm:cxn modelId="{2B8A6F59-CDC0-4720-9A1E-A54C697923C1}" type="presParOf" srcId="{1B0EB6E1-6C15-4933-BCCA-6F610635339C}" destId="{58DBAB5F-2C4D-43EB-986D-68B77E37B978}" srcOrd="1" destOrd="0" presId="urn:microsoft.com/office/officeart/2005/8/layout/arrow6"/>
    <dgm:cxn modelId="{0254FA63-29EB-403D-B31F-2162A964BFBC}" type="presParOf" srcId="{1B0EB6E1-6C15-4933-BCCA-6F610635339C}" destId="{1258006A-F9AE-4DCF-BD0E-B0F9C4BCDD0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BC002-0382-487A-90E4-FEAB1786F5EC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5F01E-CC48-4332-A53E-CD5B5EBD5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3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6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0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38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17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3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03"/>
          <p:cNvSpPr>
            <a:spLocks/>
          </p:cNvSpPr>
          <p:nvPr/>
        </p:nvSpPr>
        <p:spPr bwMode="gray">
          <a:xfrm>
            <a:off x="0" y="4038600"/>
            <a:ext cx="11694584" cy="2833688"/>
          </a:xfrm>
          <a:custGeom>
            <a:avLst/>
            <a:gdLst>
              <a:gd name="T0" fmla="*/ 0 w 5511"/>
              <a:gd name="T1" fmla="*/ 2147483647 h 1785"/>
              <a:gd name="T2" fmla="*/ 2147483647 w 5511"/>
              <a:gd name="T3" fmla="*/ 2147483647 h 1785"/>
              <a:gd name="T4" fmla="*/ 2147483647 w 5511"/>
              <a:gd name="T5" fmla="*/ 0 h 1785"/>
              <a:gd name="T6" fmla="*/ 2147483647 w 5511"/>
              <a:gd name="T7" fmla="*/ 2147483647 h 1785"/>
              <a:gd name="T8" fmla="*/ 0 w 5511"/>
              <a:gd name="T9" fmla="*/ 2147483647 h 1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511" h="1785">
                <a:moveTo>
                  <a:pt x="0" y="1776"/>
                </a:moveTo>
                <a:lnTo>
                  <a:pt x="1829" y="3"/>
                </a:lnTo>
                <a:lnTo>
                  <a:pt x="4752" y="0"/>
                </a:lnTo>
                <a:lnTo>
                  <a:pt x="5511" y="1785"/>
                </a:lnTo>
                <a:lnTo>
                  <a:pt x="0" y="17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reeform 298"/>
          <p:cNvSpPr>
            <a:spLocks/>
          </p:cNvSpPr>
          <p:nvPr/>
        </p:nvSpPr>
        <p:spPr bwMode="gray">
          <a:xfrm>
            <a:off x="1" y="-9525"/>
            <a:ext cx="1593851" cy="971550"/>
          </a:xfrm>
          <a:custGeom>
            <a:avLst/>
            <a:gdLst>
              <a:gd name="T0" fmla="*/ 0 w 753"/>
              <a:gd name="T1" fmla="*/ 2147483647 h 612"/>
              <a:gd name="T2" fmla="*/ 2147483647 w 753"/>
              <a:gd name="T3" fmla="*/ 2147483647 h 612"/>
              <a:gd name="T4" fmla="*/ 2147483647 w 753"/>
              <a:gd name="T5" fmla="*/ 0 h 612"/>
              <a:gd name="T6" fmla="*/ 0 w 753"/>
              <a:gd name="T7" fmla="*/ 2147483647 h 612"/>
              <a:gd name="T8" fmla="*/ 0 w 753"/>
              <a:gd name="T9" fmla="*/ 2147483647 h 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53" h="612">
                <a:moveTo>
                  <a:pt x="0" y="612"/>
                </a:moveTo>
                <a:lnTo>
                  <a:pt x="753" y="441"/>
                </a:lnTo>
                <a:lnTo>
                  <a:pt x="629" y="0"/>
                </a:lnTo>
                <a:lnTo>
                  <a:pt x="0" y="6"/>
                </a:lnTo>
                <a:lnTo>
                  <a:pt x="0" y="6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reeform 300"/>
          <p:cNvSpPr>
            <a:spLocks/>
          </p:cNvSpPr>
          <p:nvPr/>
        </p:nvSpPr>
        <p:spPr bwMode="ltGray">
          <a:xfrm>
            <a:off x="3" y="804886"/>
            <a:ext cx="1714500" cy="738187"/>
          </a:xfrm>
          <a:custGeom>
            <a:avLst/>
            <a:gdLst>
              <a:gd name="T0" fmla="*/ 0 w 810"/>
              <a:gd name="T1" fmla="*/ 2147483647 h 465"/>
              <a:gd name="T2" fmla="*/ 2147483647 w 810"/>
              <a:gd name="T3" fmla="*/ 2147483647 h 465"/>
              <a:gd name="T4" fmla="*/ 2147483647 w 810"/>
              <a:gd name="T5" fmla="*/ 0 h 465"/>
              <a:gd name="T6" fmla="*/ 0 w 810"/>
              <a:gd name="T7" fmla="*/ 2147483647 h 465"/>
              <a:gd name="T8" fmla="*/ 0 w 810"/>
              <a:gd name="T9" fmla="*/ 2147483647 h 4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0" h="465">
                <a:moveTo>
                  <a:pt x="0" y="465"/>
                </a:moveTo>
                <a:lnTo>
                  <a:pt x="810" y="141"/>
                </a:lnTo>
                <a:lnTo>
                  <a:pt x="774" y="0"/>
                </a:lnTo>
                <a:lnTo>
                  <a:pt x="0" y="173"/>
                </a:lnTo>
                <a:lnTo>
                  <a:pt x="0" y="465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Freeform 301"/>
          <p:cNvSpPr>
            <a:spLocks/>
          </p:cNvSpPr>
          <p:nvPr/>
        </p:nvSpPr>
        <p:spPr bwMode="gray">
          <a:xfrm>
            <a:off x="10033000" y="4033861"/>
            <a:ext cx="2159000" cy="2071687"/>
          </a:xfrm>
          <a:custGeom>
            <a:avLst/>
            <a:gdLst>
              <a:gd name="T0" fmla="*/ 0 w 1020"/>
              <a:gd name="T1" fmla="*/ 0 h 1305"/>
              <a:gd name="T2" fmla="*/ 2147483647 w 1020"/>
              <a:gd name="T3" fmla="*/ 2147483647 h 1305"/>
              <a:gd name="T4" fmla="*/ 2147483647 w 1020"/>
              <a:gd name="T5" fmla="*/ 2147483647 h 1305"/>
              <a:gd name="T6" fmla="*/ 2147483647 w 1020"/>
              <a:gd name="T7" fmla="*/ 0 h 1305"/>
              <a:gd name="T8" fmla="*/ 0 w 1020"/>
              <a:gd name="T9" fmla="*/ 0 h 1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20" h="1305">
                <a:moveTo>
                  <a:pt x="0" y="0"/>
                </a:moveTo>
                <a:lnTo>
                  <a:pt x="567" y="1305"/>
                </a:lnTo>
                <a:lnTo>
                  <a:pt x="1020" y="1164"/>
                </a:lnTo>
                <a:lnTo>
                  <a:pt x="102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Freeform 302"/>
          <p:cNvSpPr>
            <a:spLocks/>
          </p:cNvSpPr>
          <p:nvPr/>
        </p:nvSpPr>
        <p:spPr bwMode="gray">
          <a:xfrm>
            <a:off x="11283966" y="6000750"/>
            <a:ext cx="908049" cy="865188"/>
          </a:xfrm>
          <a:custGeom>
            <a:avLst/>
            <a:gdLst>
              <a:gd name="T0" fmla="*/ 2147483647 w 429"/>
              <a:gd name="T1" fmla="*/ 0 h 542"/>
              <a:gd name="T2" fmla="*/ 0 w 429"/>
              <a:gd name="T3" fmla="*/ 2147483647 h 542"/>
              <a:gd name="T4" fmla="*/ 2147483647 w 429"/>
              <a:gd name="T5" fmla="*/ 2147483647 h 542"/>
              <a:gd name="T6" fmla="*/ 2147483647 w 429"/>
              <a:gd name="T7" fmla="*/ 2147483647 h 542"/>
              <a:gd name="T8" fmla="*/ 2147483647 w 429"/>
              <a:gd name="T9" fmla="*/ 0 h 5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9" h="542">
                <a:moveTo>
                  <a:pt x="429" y="0"/>
                </a:moveTo>
                <a:lnTo>
                  <a:pt x="0" y="129"/>
                </a:lnTo>
                <a:lnTo>
                  <a:pt x="180" y="542"/>
                </a:lnTo>
                <a:lnTo>
                  <a:pt x="429" y="540"/>
                </a:lnTo>
                <a:lnTo>
                  <a:pt x="4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gray">
          <a:xfrm>
            <a:off x="10642600" y="6407150"/>
            <a:ext cx="1422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0" i="1" smtClean="0">
                <a:solidFill>
                  <a:srgbClr val="D7181F"/>
                </a:solidFill>
                <a:latin typeface="Arial Black" pitchFamily="34" charset="0"/>
              </a:rPr>
              <a:t>LOGO</a:t>
            </a:r>
          </a:p>
        </p:txBody>
      </p:sp>
      <p:sp>
        <p:nvSpPr>
          <p:cNvPr id="10" name="Rectangle 304" descr="01"/>
          <p:cNvSpPr>
            <a:spLocks noChangeArrowheads="1"/>
          </p:cNvSpPr>
          <p:nvPr/>
        </p:nvSpPr>
        <p:spPr bwMode="gray">
          <a:xfrm>
            <a:off x="15" y="1801813"/>
            <a:ext cx="3867151" cy="2246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305"/>
          <p:cNvSpPr>
            <a:spLocks noChangeArrowheads="1"/>
          </p:cNvSpPr>
          <p:nvPr/>
        </p:nvSpPr>
        <p:spPr bwMode="gray">
          <a:xfrm>
            <a:off x="3860800" y="1797073"/>
            <a:ext cx="8348133" cy="2251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" name="Picture 30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2" y="4143375"/>
            <a:ext cx="2984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296"/>
          <p:cNvSpPr>
            <a:spLocks/>
          </p:cNvSpPr>
          <p:nvPr/>
        </p:nvSpPr>
        <p:spPr bwMode="gray">
          <a:xfrm>
            <a:off x="1331400" y="-9525"/>
            <a:ext cx="1873249" cy="1038225"/>
          </a:xfrm>
          <a:custGeom>
            <a:avLst/>
            <a:gdLst>
              <a:gd name="T0" fmla="*/ 0 w 885"/>
              <a:gd name="T1" fmla="*/ 0 h 654"/>
              <a:gd name="T2" fmla="*/ 2147483647 w 885"/>
              <a:gd name="T3" fmla="*/ 2147483647 h 654"/>
              <a:gd name="T4" fmla="*/ 2147483647 w 885"/>
              <a:gd name="T5" fmla="*/ 2147483647 h 654"/>
              <a:gd name="T6" fmla="*/ 2147483647 w 885"/>
              <a:gd name="T7" fmla="*/ 2147483647 h 654"/>
              <a:gd name="T8" fmla="*/ 0 w 885"/>
              <a:gd name="T9" fmla="*/ 0 h 6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5" h="654">
                <a:moveTo>
                  <a:pt x="0" y="0"/>
                </a:moveTo>
                <a:lnTo>
                  <a:pt x="181" y="654"/>
                </a:lnTo>
                <a:lnTo>
                  <a:pt x="885" y="368"/>
                </a:lnTo>
                <a:lnTo>
                  <a:pt x="742" y="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641600" y="6172200"/>
            <a:ext cx="61976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1066800"/>
            <a:ext cx="91440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99200" y="6553223"/>
            <a:ext cx="508000" cy="244475"/>
          </a:xfrm>
        </p:spPr>
        <p:txBody>
          <a:bodyPr/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5204DF-D78A-4216-93D3-6DE7F524B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3200" y="6537348"/>
            <a:ext cx="2844800" cy="244475"/>
          </a:xfrm>
        </p:spPr>
        <p:txBody>
          <a:bodyPr/>
          <a:lstStyle>
            <a:lvl1pPr eaLnBrk="0" hangingPunct="0">
              <a:defRPr sz="2100" b="0" i="1">
                <a:solidFill>
                  <a:srgbClr val="000000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D3DAC8-1944-43A9-80EF-A43823D8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6F4771-CFBC-4A3F-A272-B6D16AC74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7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200" y="1066800"/>
            <a:ext cx="553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3BAC76-BB8A-43C8-96A8-70E50808F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7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9B625C-ACA1-484A-8C0F-B7084218A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4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95BD9B-D212-4305-B38A-BC67ED3C9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8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68D7D6-174B-4F9E-B2EA-C1F1E4B71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8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1FB593-4419-44B9-9B33-DBA30EC03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3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E60241B-B22F-4664-B6E0-1119B3CC3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1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E2930D-8945-4A6C-A9F9-02FB25DE7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6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364200" y="198438"/>
            <a:ext cx="6019800" cy="6202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98438"/>
            <a:ext cx="17856200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8E7866-C1DB-495F-880D-1E4AE01A3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2800" y="198438"/>
            <a:ext cx="83312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066800"/>
            <a:ext cx="112776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A982373-869E-4F4B-B305-FFB91511F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eaLnBrk="0" hangingPunct="0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7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1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1"/>
            <a:ext cx="3860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1"/>
            <a:ext cx="2844800" cy="476251"/>
          </a:xfrm>
          <a:prstGeom prst="rect">
            <a:avLst/>
          </a:prstGeom>
        </p:spPr>
        <p:txBody>
          <a:bodyPr lIns="38346" tIns="19172" rIns="38346" bIns="19172"/>
          <a:lstStyle>
            <a:lvl1pPr defTabSz="91305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212395B-93B1-4EFB-857C-0A2880633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55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lIns="38382" tIns="19191" rIns="38382" bIns="19191"/>
          <a:lstStyle>
            <a:lvl1pPr defTabSz="913917"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9DA43E9-F5C3-452D-B493-43E81A57E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53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37"/>
            <a:ext cx="2844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37"/>
            <a:ext cx="3860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>
              <a:defRPr/>
            </a:pP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37"/>
            <a:ext cx="2844800" cy="476251"/>
          </a:xfrm>
          <a:prstGeom prst="rect">
            <a:avLst/>
          </a:prstGeom>
          <a:ln/>
        </p:spPr>
        <p:txBody>
          <a:bodyPr lIns="45694" tIns="22846" rIns="45694" bIns="22846"/>
          <a:lstStyle>
            <a:lvl1pPr>
              <a:defRPr/>
            </a:lvl1pPr>
          </a:lstStyle>
          <a:p>
            <a:pPr defTabSz="1088011"/>
            <a:fld id="{475E0F57-EEA1-4A8B-9311-4AD2064A14C0}" type="slidenum">
              <a:rPr lang="en-US" sz="2100" smtClean="0">
                <a:solidFill>
                  <a:prstClr val="black"/>
                </a:solidFill>
              </a:rPr>
              <a:pPr defTabSz="1088011"/>
              <a:t>‹#›</a:t>
            </a:fld>
            <a:endParaRPr 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09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2E22092-44BF-437E-9FEB-19CEE6190FAB}" type="datetimeFigureOut">
              <a:rPr lang="en-US" smtClean="0">
                <a:solidFill>
                  <a:prstClr val="black"/>
                </a:solidFill>
              </a:rPr>
              <a:pPr/>
              <a:t>16/4/2021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E79C59F-A00B-4825-82F1-D86F52BEE5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00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2092-44BF-437E-9FEB-19CEE6190FAB}" type="datetimeFigureOut">
              <a:rPr lang="en-US" smtClean="0">
                <a:solidFill>
                  <a:prstClr val="black"/>
                </a:solidFill>
              </a:rPr>
              <a:pPr/>
              <a:t>16/4/2021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C59F-A00B-4825-82F1-D86F52BEE5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11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2092-44BF-437E-9FEB-19CEE6190FAB}" type="datetimeFigureOut">
              <a:rPr lang="en-US" smtClean="0">
                <a:solidFill>
                  <a:prstClr val="black"/>
                </a:solidFill>
              </a:rPr>
              <a:pPr/>
              <a:t>16/4/2021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C59F-A00B-4825-82F1-D86F52BEE5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7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2092-44BF-437E-9FEB-19CEE6190FAB}" type="datetimeFigureOut">
              <a:rPr lang="en-US" smtClean="0">
                <a:solidFill>
                  <a:prstClr val="black"/>
                </a:solidFill>
              </a:rPr>
              <a:pPr/>
              <a:t>16/4/2021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C59F-A00B-4825-82F1-D86F52BEE5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04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2092-44BF-437E-9FEB-19CEE6190FAB}" type="datetimeFigureOut">
              <a:rPr lang="en-US" smtClean="0">
                <a:solidFill>
                  <a:prstClr val="black"/>
                </a:solidFill>
              </a:rPr>
              <a:pPr/>
              <a:t>16/4/2021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C59F-A00B-4825-82F1-D86F52BEE5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005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2092-44BF-437E-9FEB-19CEE6190FAB}" type="datetimeFigureOut">
              <a:rPr lang="en-US" smtClean="0">
                <a:solidFill>
                  <a:prstClr val="black"/>
                </a:solidFill>
              </a:rPr>
              <a:pPr/>
              <a:t>16/4/2021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C59F-A00B-4825-82F1-D86F52BEE5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959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2092-44BF-437E-9FEB-19CEE6190FAB}" type="datetimeFigureOut">
              <a:rPr lang="en-US" smtClean="0">
                <a:solidFill>
                  <a:prstClr val="black"/>
                </a:solidFill>
              </a:rPr>
              <a:pPr/>
              <a:t>16/4/2021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C59F-A00B-4825-82F1-D86F52BEE5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5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2092-44BF-437E-9FEB-19CEE6190FAB}" type="datetimeFigureOut">
              <a:rPr lang="en-US" smtClean="0">
                <a:solidFill>
                  <a:prstClr val="black"/>
                </a:solidFill>
              </a:rPr>
              <a:pPr/>
              <a:t>16/4/2021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C59F-A00B-4825-82F1-D86F52BEE5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223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2092-44BF-437E-9FEB-19CEE6190FAB}" type="datetimeFigureOut">
              <a:rPr lang="en-US" smtClean="0">
                <a:solidFill>
                  <a:prstClr val="black"/>
                </a:solidFill>
              </a:rPr>
              <a:pPr/>
              <a:t>16/4/2021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C59F-A00B-4825-82F1-D86F52BEE5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23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2092-44BF-437E-9FEB-19CEE6190FAB}" type="datetimeFigureOut">
              <a:rPr lang="en-US" smtClean="0">
                <a:solidFill>
                  <a:prstClr val="black"/>
                </a:solidFill>
              </a:rPr>
              <a:pPr/>
              <a:t>16/4/2021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C59F-A00B-4825-82F1-D86F52BEE5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19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2092-44BF-437E-9FEB-19CEE6190FAB}" type="datetimeFigureOut">
              <a:rPr lang="en-US" smtClean="0">
                <a:solidFill>
                  <a:prstClr val="black"/>
                </a:solidFill>
              </a:rPr>
              <a:pPr/>
              <a:t>16/4/2021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C59F-A00B-4825-82F1-D86F52BEE5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068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2092-44BF-437E-9FEB-19CEE6190FAB}" type="datetimeFigureOut">
              <a:rPr lang="en-US" smtClean="0">
                <a:solidFill>
                  <a:prstClr val="black"/>
                </a:solidFill>
              </a:rPr>
              <a:pPr/>
              <a:t>16/4/2021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C59F-A00B-4825-82F1-D86F52BEE5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454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2092-44BF-437E-9FEB-19CEE6190FAB}" type="datetimeFigureOut">
              <a:rPr lang="en-US" smtClean="0">
                <a:solidFill>
                  <a:prstClr val="black"/>
                </a:solidFill>
              </a:rPr>
              <a:pPr/>
              <a:t>16/4/2021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C59F-A00B-4825-82F1-D86F52BEE5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97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1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2092-44BF-437E-9FEB-19CEE6190FAB}" type="datetimeFigureOut">
              <a:rPr lang="en-US" smtClean="0">
                <a:solidFill>
                  <a:prstClr val="black"/>
                </a:solidFill>
              </a:rPr>
              <a:pPr/>
              <a:t>16/4/2021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C59F-A00B-4825-82F1-D86F52BEE5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02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2092-44BF-437E-9FEB-19CEE6190FAB}" type="datetimeFigureOut">
              <a:rPr lang="en-US" smtClean="0">
                <a:solidFill>
                  <a:prstClr val="black"/>
                </a:solidFill>
              </a:rPr>
              <a:pPr/>
              <a:t>16/4/2021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C59F-A00B-4825-82F1-D86F52BEE5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02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2092-44BF-437E-9FEB-19CEE6190FAB}" type="datetimeFigureOut">
              <a:rPr lang="en-US" smtClean="0">
                <a:solidFill>
                  <a:prstClr val="black"/>
                </a:solidFill>
              </a:rPr>
              <a:pPr/>
              <a:t>16/4/2021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C59F-A00B-4825-82F1-D86F52BEE5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368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2092-44BF-437E-9FEB-19CEE6190FAB}" type="datetimeFigureOut">
              <a:rPr lang="en-US" smtClean="0">
                <a:solidFill>
                  <a:prstClr val="black"/>
                </a:solidFill>
              </a:rPr>
              <a:pPr/>
              <a:t>16/4/2021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C59F-A00B-4825-82F1-D86F52BEE5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4671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F771B-E283-4029-930B-07B53AE623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590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D151E-D75A-4CF6-8B12-9796D0D54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428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39893-9E64-48C2-A875-FDEE4D2A4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065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80CB4-E50E-48BB-A2FB-0A98F2BAA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773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BE48F-6429-480F-A30F-30CE9292E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568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869F0-4894-45AB-A104-1405D257A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2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7FBE9-36C3-4483-9766-2DC1EBC901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59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9857B-8EC4-4F1A-AA19-76D9430279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180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F4C47-502E-4397-9C12-F2AD6A3FB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743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9BCA9-C19A-44D3-A822-93FECCA72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650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3164C-FEB9-4B30-A3DC-116AD0E32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581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4820" indent="0" algn="ctr">
              <a:buNone/>
              <a:defRPr sz="2000"/>
            </a:lvl2pPr>
            <a:lvl3pPr marL="909607" indent="0" algn="ctr">
              <a:buNone/>
              <a:defRPr sz="1800"/>
            </a:lvl3pPr>
            <a:lvl4pPr marL="1364416" indent="0" algn="ctr">
              <a:buNone/>
              <a:defRPr sz="1600"/>
            </a:lvl4pPr>
            <a:lvl5pPr marL="1819221" indent="0" algn="ctr">
              <a:buNone/>
              <a:defRPr sz="1600"/>
            </a:lvl5pPr>
            <a:lvl6pPr marL="2274028" indent="0" algn="ctr">
              <a:buNone/>
              <a:defRPr sz="1600"/>
            </a:lvl6pPr>
            <a:lvl7pPr marL="2728833" indent="0" algn="ctr">
              <a:buNone/>
              <a:defRPr sz="1600"/>
            </a:lvl7pPr>
            <a:lvl8pPr marL="3183640" indent="0" algn="ctr">
              <a:buNone/>
              <a:defRPr sz="1600"/>
            </a:lvl8pPr>
            <a:lvl9pPr marL="363844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656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335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7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48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96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44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9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40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88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3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384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439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94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82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20" indent="0">
              <a:buNone/>
              <a:defRPr sz="2000" b="1"/>
            </a:lvl2pPr>
            <a:lvl3pPr marL="909607" indent="0">
              <a:buNone/>
              <a:defRPr sz="1800" b="1"/>
            </a:lvl3pPr>
            <a:lvl4pPr marL="1364416" indent="0">
              <a:buNone/>
              <a:defRPr sz="1600" b="1"/>
            </a:lvl4pPr>
            <a:lvl5pPr marL="1819221" indent="0">
              <a:buNone/>
              <a:defRPr sz="1600" b="1"/>
            </a:lvl5pPr>
            <a:lvl6pPr marL="2274028" indent="0">
              <a:buNone/>
              <a:defRPr sz="1600" b="1"/>
            </a:lvl6pPr>
            <a:lvl7pPr marL="2728833" indent="0">
              <a:buNone/>
              <a:defRPr sz="1600" b="1"/>
            </a:lvl7pPr>
            <a:lvl8pPr marL="3183640" indent="0">
              <a:buNone/>
              <a:defRPr sz="1600" b="1"/>
            </a:lvl8pPr>
            <a:lvl9pPr marL="363844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824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20" indent="0">
              <a:buNone/>
              <a:defRPr sz="2000" b="1"/>
            </a:lvl2pPr>
            <a:lvl3pPr marL="909607" indent="0">
              <a:buNone/>
              <a:defRPr sz="1800" b="1"/>
            </a:lvl3pPr>
            <a:lvl4pPr marL="1364416" indent="0">
              <a:buNone/>
              <a:defRPr sz="1600" b="1"/>
            </a:lvl4pPr>
            <a:lvl5pPr marL="1819221" indent="0">
              <a:buNone/>
              <a:defRPr sz="1600" b="1"/>
            </a:lvl5pPr>
            <a:lvl6pPr marL="2274028" indent="0">
              <a:buNone/>
              <a:defRPr sz="1600" b="1"/>
            </a:lvl6pPr>
            <a:lvl7pPr marL="2728833" indent="0">
              <a:buNone/>
              <a:defRPr sz="1600" b="1"/>
            </a:lvl7pPr>
            <a:lvl8pPr marL="3183640" indent="0">
              <a:buNone/>
              <a:defRPr sz="1600" b="1"/>
            </a:lvl8pPr>
            <a:lvl9pPr marL="363844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81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335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417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820" indent="0">
              <a:buNone/>
              <a:defRPr sz="1400"/>
            </a:lvl2pPr>
            <a:lvl3pPr marL="909607" indent="0">
              <a:buNone/>
              <a:defRPr sz="1200"/>
            </a:lvl3pPr>
            <a:lvl4pPr marL="1364416" indent="0">
              <a:buNone/>
              <a:defRPr sz="1000"/>
            </a:lvl4pPr>
            <a:lvl5pPr marL="1819221" indent="0">
              <a:buNone/>
              <a:defRPr sz="1000"/>
            </a:lvl5pPr>
            <a:lvl6pPr marL="2274028" indent="0">
              <a:buNone/>
              <a:defRPr sz="1000"/>
            </a:lvl6pPr>
            <a:lvl7pPr marL="2728833" indent="0">
              <a:buNone/>
              <a:defRPr sz="1000"/>
            </a:lvl7pPr>
            <a:lvl8pPr marL="3183640" indent="0">
              <a:buNone/>
              <a:defRPr sz="1000"/>
            </a:lvl8pPr>
            <a:lvl9pPr marL="363844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161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4820" indent="0">
              <a:buNone/>
              <a:defRPr sz="2800"/>
            </a:lvl2pPr>
            <a:lvl3pPr marL="909607" indent="0">
              <a:buNone/>
              <a:defRPr sz="2400"/>
            </a:lvl3pPr>
            <a:lvl4pPr marL="1364416" indent="0">
              <a:buNone/>
              <a:defRPr sz="2000"/>
            </a:lvl4pPr>
            <a:lvl5pPr marL="1819221" indent="0">
              <a:buNone/>
              <a:defRPr sz="2000"/>
            </a:lvl5pPr>
            <a:lvl6pPr marL="2274028" indent="0">
              <a:buNone/>
              <a:defRPr sz="2000"/>
            </a:lvl6pPr>
            <a:lvl7pPr marL="2728833" indent="0">
              <a:buNone/>
              <a:defRPr sz="2000"/>
            </a:lvl7pPr>
            <a:lvl8pPr marL="3183640" indent="0">
              <a:buNone/>
              <a:defRPr sz="2000"/>
            </a:lvl8pPr>
            <a:lvl9pPr marL="363844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820" indent="0">
              <a:buNone/>
              <a:defRPr sz="1400"/>
            </a:lvl2pPr>
            <a:lvl3pPr marL="909607" indent="0">
              <a:buNone/>
              <a:defRPr sz="1200"/>
            </a:lvl3pPr>
            <a:lvl4pPr marL="1364416" indent="0">
              <a:buNone/>
              <a:defRPr sz="1000"/>
            </a:lvl4pPr>
            <a:lvl5pPr marL="1819221" indent="0">
              <a:buNone/>
              <a:defRPr sz="1000"/>
            </a:lvl5pPr>
            <a:lvl6pPr marL="2274028" indent="0">
              <a:buNone/>
              <a:defRPr sz="1000"/>
            </a:lvl6pPr>
            <a:lvl7pPr marL="2728833" indent="0">
              <a:buNone/>
              <a:defRPr sz="1000"/>
            </a:lvl7pPr>
            <a:lvl8pPr marL="3183640" indent="0">
              <a:buNone/>
              <a:defRPr sz="1000"/>
            </a:lvl8pPr>
            <a:lvl9pPr marL="363844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874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256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2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16/4/2021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accent6">
            <a:lumMod val="75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052800" y="198438"/>
            <a:ext cx="8331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Freeform 190"/>
          <p:cNvSpPr>
            <a:spLocks/>
          </p:cNvSpPr>
          <p:nvPr/>
        </p:nvSpPr>
        <p:spPr bwMode="gray">
          <a:xfrm>
            <a:off x="9144000" y="5257800"/>
            <a:ext cx="3048000" cy="1600200"/>
          </a:xfrm>
          <a:custGeom>
            <a:avLst/>
            <a:gdLst>
              <a:gd name="T0" fmla="*/ 2147483647 w 1440"/>
              <a:gd name="T1" fmla="*/ 0 h 1008"/>
              <a:gd name="T2" fmla="*/ 0 w 1440"/>
              <a:gd name="T3" fmla="*/ 2147483647 h 1008"/>
              <a:gd name="T4" fmla="*/ 2147483647 w 1440"/>
              <a:gd name="T5" fmla="*/ 2147483647 h 1008"/>
              <a:gd name="T6" fmla="*/ 2147483647 w 1440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40" h="1008">
                <a:moveTo>
                  <a:pt x="1440" y="0"/>
                </a:moveTo>
                <a:lnTo>
                  <a:pt x="0" y="1008"/>
                </a:lnTo>
                <a:lnTo>
                  <a:pt x="1440" y="1008"/>
                </a:lnTo>
                <a:lnTo>
                  <a:pt x="144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8" name="Freeform 126"/>
          <p:cNvSpPr>
            <a:spLocks/>
          </p:cNvSpPr>
          <p:nvPr/>
        </p:nvSpPr>
        <p:spPr bwMode="gray">
          <a:xfrm>
            <a:off x="-16933" y="342900"/>
            <a:ext cx="8043333" cy="679450"/>
          </a:xfrm>
          <a:custGeom>
            <a:avLst/>
            <a:gdLst>
              <a:gd name="T0" fmla="*/ 0 w 3800"/>
              <a:gd name="T1" fmla="*/ 0 h 428"/>
              <a:gd name="T2" fmla="*/ 2147483647 w 3800"/>
              <a:gd name="T3" fmla="*/ 0 h 428"/>
              <a:gd name="T4" fmla="*/ 2147483647 w 3800"/>
              <a:gd name="T5" fmla="*/ 2147483647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9" name="Rectangle 127"/>
          <p:cNvSpPr>
            <a:spLocks noChangeArrowheads="1"/>
          </p:cNvSpPr>
          <p:nvPr/>
        </p:nvSpPr>
        <p:spPr bwMode="gray">
          <a:xfrm>
            <a:off x="9821333" y="6448425"/>
            <a:ext cx="182880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D7181F"/>
                </a:solidFill>
                <a:cs typeface="Arial" charset="0"/>
              </a:rPr>
              <a:t>LOGO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704667" y="6530998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181600" y="6505575"/>
            <a:ext cx="11176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C18570-CB20-4672-9175-2F1A562E1E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08000" y="6505575"/>
            <a:ext cx="2540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pic>
        <p:nvPicPr>
          <p:cNvPr id="11273" name="Picture 189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3" y="219098"/>
            <a:ext cx="749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9" name="Freeform 185"/>
          <p:cNvSpPr>
            <a:spLocks/>
          </p:cNvSpPr>
          <p:nvPr/>
        </p:nvSpPr>
        <p:spPr bwMode="gray">
          <a:xfrm>
            <a:off x="10058400" y="0"/>
            <a:ext cx="2133600" cy="2076450"/>
          </a:xfrm>
          <a:custGeom>
            <a:avLst/>
            <a:gdLst>
              <a:gd name="T0" fmla="*/ 0 w 1008"/>
              <a:gd name="T1" fmla="*/ 0 h 1308"/>
              <a:gd name="T2" fmla="*/ 2147483647 w 1008"/>
              <a:gd name="T3" fmla="*/ 2147483647 h 1308"/>
              <a:gd name="T4" fmla="*/ 2147483647 w 1008"/>
              <a:gd name="T5" fmla="*/ 2147483647 h 1308"/>
              <a:gd name="T6" fmla="*/ 2147483647 w 1008"/>
              <a:gd name="T7" fmla="*/ 0 h 1308"/>
              <a:gd name="T8" fmla="*/ 0 w 1008"/>
              <a:gd name="T9" fmla="*/ 0 h 13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8" h="1308">
                <a:moveTo>
                  <a:pt x="0" y="0"/>
                </a:moveTo>
                <a:lnTo>
                  <a:pt x="570" y="1308"/>
                </a:lnTo>
                <a:lnTo>
                  <a:pt x="1008" y="1170"/>
                </a:lnTo>
                <a:lnTo>
                  <a:pt x="10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1" name="Freeform 187"/>
          <p:cNvSpPr>
            <a:spLocks/>
          </p:cNvSpPr>
          <p:nvPr/>
        </p:nvSpPr>
        <p:spPr bwMode="gray">
          <a:xfrm>
            <a:off x="11319933" y="1993900"/>
            <a:ext cx="872067" cy="1016000"/>
          </a:xfrm>
          <a:custGeom>
            <a:avLst/>
            <a:gdLst>
              <a:gd name="T0" fmla="*/ 0 w 412"/>
              <a:gd name="T1" fmla="*/ 2147483647 h 640"/>
              <a:gd name="T2" fmla="*/ 2147483647 w 412"/>
              <a:gd name="T3" fmla="*/ 2147483647 h 640"/>
              <a:gd name="T4" fmla="*/ 2147483647 w 412"/>
              <a:gd name="T5" fmla="*/ 2147483647 h 640"/>
              <a:gd name="T6" fmla="*/ 2147483647 w 412"/>
              <a:gd name="T7" fmla="*/ 0 h 640"/>
              <a:gd name="T8" fmla="*/ 0 w 412"/>
              <a:gd name="T9" fmla="*/ 2147483647 h 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" h="640">
                <a:moveTo>
                  <a:pt x="0" y="122"/>
                </a:moveTo>
                <a:lnTo>
                  <a:pt x="222" y="640"/>
                </a:lnTo>
                <a:lnTo>
                  <a:pt x="412" y="638"/>
                </a:lnTo>
                <a:lnTo>
                  <a:pt x="412" y="0"/>
                </a:lnTo>
                <a:lnTo>
                  <a:pt x="0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5" name="Picture 191" descr="2"/>
          <p:cNvSpPr>
            <a:spLocks noChangeAspect="1" noChangeArrowheads="1"/>
          </p:cNvSpPr>
          <p:nvPr/>
        </p:nvSpPr>
        <p:spPr bwMode="auto">
          <a:xfrm>
            <a:off x="9855216" y="50800"/>
            <a:ext cx="151341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7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04800" y="1066800"/>
            <a:ext cx="11277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16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166 0.00787 L -1.21666 0.0078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209" grpId="0" animBg="1"/>
      <p:bldP spid="1211" grpId="0" animBg="1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46" tIns="19172" rIns="38346" bIns="19172" anchor="ctr"/>
          <a:lstStyle/>
          <a:p>
            <a:pPr algn="ctr" defTabSz="913050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5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txStyles>
    <p:titleStyle>
      <a:lvl1pPr algn="ctr" defTabSz="91194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19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770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532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296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065" algn="ctr" defTabSz="9119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991" indent="-340991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59" indent="-283891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31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94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63" indent="-226798" algn="l" defTabSz="91194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83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11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34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59" indent="-228265" algn="l" defTabSz="9130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3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00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21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48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72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97" algn="l" defTabSz="9130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382" tIns="19191" rIns="38382" bIns="19191" anchor="ctr"/>
          <a:lstStyle/>
          <a:p>
            <a:pPr algn="ctr" defTabSz="913917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0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71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31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89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8" indent="-228480" algn="l" defTabSz="91391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9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7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7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4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3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1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9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68" algn="l" defTabSz="9139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4" tIns="22846" rIns="45694" bIns="22846" rtlCol="0" anchor="ctr"/>
          <a:lstStyle/>
          <a:p>
            <a:pPr algn="ctr" defTabSz="1088011"/>
            <a:endParaRPr lang="en-US" sz="21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iming>
    <p:tnLst>
      <p:par>
        <p:cTn id="1" dur="indefinite" restart="never" nodeType="tmRoot"/>
      </p:par>
    </p:tnLst>
  </p:timing>
  <p:txStyles>
    <p:titleStyle>
      <a:lvl1pPr algn="ctr" defTabSz="1088011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04" indent="-408004" algn="l" defTabSz="1088011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4009" indent="-340003" algn="l" defTabSz="1088011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014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019" indent="-272004" algn="l" defTabSz="108801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025" indent="-272004" algn="l" defTabSz="108801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028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036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041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046" indent="-272004" algn="l" defTabSz="108801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05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011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018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022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027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033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037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043" algn="l" defTabSz="108801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E22092-44BF-437E-9FEB-19CEE6190FAB}" type="datetimeFigureOut">
              <a:rPr lang="en-US" smtClean="0">
                <a:solidFill>
                  <a:prstClr val="black"/>
                </a:solidFill>
              </a:rPr>
              <a:pPr/>
              <a:t>16/4/2021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79C59F-A00B-4825-82F1-D86F52BEE54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8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946B00-2243-4271-A32C-F954EDEC2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9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0950" tIns="45475" rIns="90950" bIns="4547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0950" tIns="45475" rIns="90950" bIns="4547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7"/>
            <a:ext cx="2743200" cy="365125"/>
          </a:xfrm>
          <a:prstGeom prst="rect">
            <a:avLst/>
          </a:prstGeom>
        </p:spPr>
        <p:txBody>
          <a:bodyPr vert="horz" lIns="90950" tIns="45475" rIns="90950" bIns="454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607"/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607"/>
              <a:t>16/4/2021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7"/>
            <a:ext cx="4114800" cy="365125"/>
          </a:xfrm>
          <a:prstGeom prst="rect">
            <a:avLst/>
          </a:prstGeom>
        </p:spPr>
        <p:txBody>
          <a:bodyPr vert="horz" lIns="90950" tIns="45475" rIns="90950" bIns="454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6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7"/>
            <a:ext cx="2743200" cy="365125"/>
          </a:xfrm>
          <a:prstGeom prst="rect">
            <a:avLst/>
          </a:prstGeom>
        </p:spPr>
        <p:txBody>
          <a:bodyPr vert="horz" lIns="90950" tIns="45475" rIns="90950" bIns="454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607"/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96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1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0960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10" indent="-227410" algn="l" defTabSz="90960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197" indent="-227410" algn="l" defTabSz="9096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013" indent="-227410" algn="l" defTabSz="9096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822" indent="-227410" algn="l" defTabSz="9096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28" indent="-227410" algn="l" defTabSz="9096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429" indent="-227410" algn="l" defTabSz="9096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235" indent="-227410" algn="l" defTabSz="9096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1044" indent="-227410" algn="l" defTabSz="9096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65848" indent="-227410" algn="l" defTabSz="90960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20" algn="l" defTabSz="909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607" algn="l" defTabSz="909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416" algn="l" defTabSz="909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21" algn="l" defTabSz="909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028" algn="l" defTabSz="909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833" algn="l" defTabSz="909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640" algn="l" defTabSz="909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8445" algn="l" defTabSz="909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6.png"/><Relationship Id="rId3" Type="http://schemas.openxmlformats.org/officeDocument/2006/relationships/audio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15.wmf"/><Relationship Id="rId17" Type="http://schemas.openxmlformats.org/officeDocument/2006/relationships/image" Target="../media/image13.png"/><Relationship Id="rId2" Type="http://schemas.microsoft.com/office/2007/relationships/media" Target="../media/media2.mp3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8.png"/><Relationship Id="rId10" Type="http://schemas.openxmlformats.org/officeDocument/2006/relationships/audio" Target="../media/audio5.wav"/><Relationship Id="rId4" Type="http://schemas.openxmlformats.org/officeDocument/2006/relationships/slideLayout" Target="../slideLayouts/slideLayout45.xml"/><Relationship Id="rId9" Type="http://schemas.openxmlformats.org/officeDocument/2006/relationships/audio" Target="../media/audio4.wav"/><Relationship Id="rId1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6.png"/><Relationship Id="rId3" Type="http://schemas.openxmlformats.org/officeDocument/2006/relationships/audio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15.wmf"/><Relationship Id="rId17" Type="http://schemas.openxmlformats.org/officeDocument/2006/relationships/image" Target="../media/image19.png"/><Relationship Id="rId2" Type="http://schemas.microsoft.com/office/2007/relationships/media" Target="../media/media2.mp3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2.bin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8.png"/><Relationship Id="rId10" Type="http://schemas.openxmlformats.org/officeDocument/2006/relationships/audio" Target="../media/audio5.wav"/><Relationship Id="rId4" Type="http://schemas.openxmlformats.org/officeDocument/2006/relationships/slideLayout" Target="../slideLayouts/slideLayout45.xml"/><Relationship Id="rId9" Type="http://schemas.openxmlformats.org/officeDocument/2006/relationships/audio" Target="../media/audio4.wav"/><Relationship Id="rId1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6.png"/><Relationship Id="rId3" Type="http://schemas.openxmlformats.org/officeDocument/2006/relationships/audio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15.wmf"/><Relationship Id="rId17" Type="http://schemas.openxmlformats.org/officeDocument/2006/relationships/image" Target="../media/image13.png"/><Relationship Id="rId2" Type="http://schemas.microsoft.com/office/2007/relationships/media" Target="../media/media2.mp3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3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3.bin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18.png"/><Relationship Id="rId10" Type="http://schemas.openxmlformats.org/officeDocument/2006/relationships/audio" Target="../media/audio5.wav"/><Relationship Id="rId4" Type="http://schemas.openxmlformats.org/officeDocument/2006/relationships/slideLayout" Target="../slideLayouts/slideLayout45.xml"/><Relationship Id="rId9" Type="http://schemas.openxmlformats.org/officeDocument/2006/relationships/audio" Target="../media/audio4.wav"/><Relationship Id="rId1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6.png"/><Relationship Id="rId3" Type="http://schemas.openxmlformats.org/officeDocument/2006/relationships/audio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15.wmf"/><Relationship Id="rId17" Type="http://schemas.openxmlformats.org/officeDocument/2006/relationships/image" Target="../media/image13.png"/><Relationship Id="rId2" Type="http://schemas.microsoft.com/office/2007/relationships/media" Target="../media/media2.mp3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4.bin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18.png"/><Relationship Id="rId10" Type="http://schemas.openxmlformats.org/officeDocument/2006/relationships/audio" Target="../media/audio5.wav"/><Relationship Id="rId4" Type="http://schemas.openxmlformats.org/officeDocument/2006/relationships/slideLayout" Target="../slideLayouts/slideLayout45.xml"/><Relationship Id="rId9" Type="http://schemas.openxmlformats.org/officeDocument/2006/relationships/audio" Target="../media/audio4.wav"/><Relationship Id="rId1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6.png"/><Relationship Id="rId3" Type="http://schemas.openxmlformats.org/officeDocument/2006/relationships/audio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15.wmf"/><Relationship Id="rId17" Type="http://schemas.openxmlformats.org/officeDocument/2006/relationships/image" Target="../media/image13.png"/><Relationship Id="rId2" Type="http://schemas.microsoft.com/office/2007/relationships/media" Target="../media/media2.mp3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5.vml"/><Relationship Id="rId6" Type="http://schemas.openxmlformats.org/officeDocument/2006/relationships/audio" Target="../media/audio1.wav"/><Relationship Id="rId11" Type="http://schemas.openxmlformats.org/officeDocument/2006/relationships/oleObject" Target="../embeddings/oleObject5.bin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18.png"/><Relationship Id="rId10" Type="http://schemas.openxmlformats.org/officeDocument/2006/relationships/audio" Target="../media/audio5.wav"/><Relationship Id="rId4" Type="http://schemas.openxmlformats.org/officeDocument/2006/relationships/slideLayout" Target="../slideLayouts/slideLayout45.xml"/><Relationship Id="rId9" Type="http://schemas.openxmlformats.org/officeDocument/2006/relationships/audio" Target="../media/audio4.wav"/><Relationship Id="rId1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www.themegallery.com</a:t>
            </a:r>
          </a:p>
        </p:txBody>
      </p:sp>
      <p:pic>
        <p:nvPicPr>
          <p:cNvPr id="138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5" name="Rectangle 4"/>
          <p:cNvSpPr txBox="1">
            <a:spLocks noChangeArrowheads="1"/>
          </p:cNvSpPr>
          <p:nvPr/>
        </p:nvSpPr>
        <p:spPr bwMode="gray">
          <a:xfrm>
            <a:off x="609600" y="1676400"/>
            <a:ext cx="12903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Kính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chào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quý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thầy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cô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và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các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6000" b="1" i="1" dirty="0" err="1" smtClean="0">
                <a:solidFill>
                  <a:srgbClr val="002060"/>
                </a:solidFill>
                <a:cs typeface="Times New Roman" pitchFamily="18" charset="0"/>
              </a:rPr>
              <a:t>em</a:t>
            </a:r>
            <a:r>
              <a:rPr lang="en-US" sz="6000" b="1" i="1" dirty="0" smtClean="0">
                <a:solidFill>
                  <a:srgbClr val="002060"/>
                </a:solidFill>
                <a:cs typeface="Times New Roman" pitchFamily="18" charset="0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9267" y="609625"/>
            <a:ext cx="21463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1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82950"/>
            <a:ext cx="2118784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68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2712" y="190445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7170"/>
          <a:stretch>
            <a:fillRect/>
          </a:stretch>
        </p:blipFill>
        <p:spPr>
          <a:xfrm>
            <a:off x="8051967" y="1923387"/>
            <a:ext cx="3421526" cy="4476530"/>
          </a:xfrm>
          <a:prstGeom prst="roundRect">
            <a:avLst>
              <a:gd name="adj" fmla="val 0"/>
            </a:avLst>
          </a:prstGeom>
          <a:ln w="57150" cmpd="thickThin">
            <a:solidFill>
              <a:sysClr val="windowText" lastClr="000000">
                <a:lumMod val="50000"/>
                <a:lumOff val="50000"/>
              </a:sys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2490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1438" y="2091302"/>
            <a:ext cx="8213834" cy="4472659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(1822 – 1888)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Trạch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(nay TP.HCM),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en-US" sz="2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en-US" sz="2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41366" y="270104"/>
            <a:ext cx="9189544" cy="646331"/>
          </a:xfrm>
          <a:prstGeom prst="rect">
            <a:avLst/>
          </a:prstGeom>
          <a:solidFill>
            <a:srgbClr val="DAEDEF"/>
          </a:solidFill>
          <a:ln>
            <a:noFill/>
          </a:ln>
          <a:effectLst/>
        </p:spPr>
        <p:txBody>
          <a:bodyPr wrap="square" lIns="91314" tIns="45657" rIns="91314" bIns="45657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4800" b="1" u="sng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624" y="1290538"/>
            <a:ext cx="2099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en-US" sz="36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600" b="1" i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Thầy giáo mù Nguyễn Đình Chiểu - bậc tôn sư của đất phương Nam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201" y="2285997"/>
            <a:ext cx="2997529" cy="40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7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09906" y="2122834"/>
            <a:ext cx="8213834" cy="4472659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1843,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1859,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41366" y="270104"/>
            <a:ext cx="9189544" cy="646331"/>
          </a:xfrm>
          <a:prstGeom prst="rect">
            <a:avLst/>
          </a:prstGeom>
          <a:solidFill>
            <a:srgbClr val="DAEDEF"/>
          </a:solidFill>
          <a:ln>
            <a:noFill/>
          </a:ln>
          <a:effectLst/>
        </p:spPr>
        <p:txBody>
          <a:bodyPr wrap="square" lIns="91314" tIns="45657" rIns="91314" bIns="45657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kern="0" noProof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noProof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kumimoji="0" lang="en-US" sz="4800" b="1" i="0" u="sng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624" y="1290538"/>
            <a:ext cx="2099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en-US" sz="36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600" b="1" i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Thầy giáo mù Nguyễn Đình Chiểu - bậc tôn sư của đất phương Nam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201" y="2222933"/>
            <a:ext cx="2997529" cy="40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41366" y="270104"/>
            <a:ext cx="9189544" cy="646331"/>
          </a:xfrm>
          <a:prstGeom prst="rect">
            <a:avLst/>
          </a:prstGeom>
          <a:solidFill>
            <a:srgbClr val="DAEDEF"/>
          </a:solidFill>
          <a:ln>
            <a:noFill/>
          </a:ln>
          <a:effectLst/>
        </p:spPr>
        <p:txBody>
          <a:bodyPr wrap="square" lIns="91314" tIns="45657" rIns="91314" bIns="45657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4800" b="1" u="sng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898" y="1274772"/>
            <a:ext cx="2698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en-US" sz="36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Con </a:t>
            </a:r>
            <a:r>
              <a:rPr lang="en-US" sz="3600" b="1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i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Thầy giáo mù Nguyễn Đình Chiểu - bậc tôn sư của đất phương Nam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201" y="2222933"/>
            <a:ext cx="2997529" cy="40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633255" y="2036660"/>
            <a:ext cx="7375634" cy="3318936"/>
          </a:xfrm>
          <a:prstGeom prst="roundRect">
            <a:avLst>
              <a:gd name="adj" fmla="val 0"/>
            </a:avLst>
          </a:prstGeom>
          <a:ln w="57150" cmpd="thickThin">
            <a:noFill/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lnSpc>
                <a:spcPct val="150000"/>
              </a:lnSpc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150000"/>
              </a:lnSpc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2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41366" y="270104"/>
            <a:ext cx="9189544" cy="646331"/>
          </a:xfrm>
          <a:prstGeom prst="rect">
            <a:avLst/>
          </a:prstGeom>
          <a:solidFill>
            <a:srgbClr val="DAEDEF"/>
          </a:solidFill>
          <a:ln>
            <a:noFill/>
          </a:ln>
          <a:effectLst/>
        </p:spPr>
        <p:txBody>
          <a:bodyPr wrap="square" lIns="91314" tIns="45657" rIns="91314" bIns="45657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4800" b="1" u="sng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4898" y="1274772"/>
            <a:ext cx="2698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en-US" sz="36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Con </a:t>
            </a:r>
            <a:r>
              <a:rPr lang="en-US" sz="3600" b="1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b="1" i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Thầy giáo mù Nguyễn Đình Chiểu - bậc tôn sư của đất phương Nam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201" y="2222933"/>
            <a:ext cx="2997529" cy="40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1988" y="2856818"/>
            <a:ext cx="78979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2177278">
              <a:lnSpc>
                <a:spcPct val="150000"/>
              </a:lnSpc>
              <a:buFont typeface="Wingdings" pitchFamily="2" charset="2"/>
              <a:buChar char="Ø"/>
            </a:pPr>
            <a:r>
              <a:rPr lang="vi-VN" sz="2800" b="1" i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Cuộc đời Nguyễn Đình Chiểu là một tấm gương sáng, cao đẹp về nhân cách, nghị lực và ý chí, 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sz="2800" b="1" i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</a:br>
            <a:r>
              <a:rPr lang="vi-VN" sz="2800" b="1" i="1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về lòng yêu nước, thương dân và thái độ kiên trung bất khuất trước kẻ thù.</a:t>
            </a:r>
          </a:p>
        </p:txBody>
      </p:sp>
    </p:spTree>
    <p:extLst>
      <p:ext uri="{BB962C8B-B14F-4D97-AF65-F5344CB8AC3E}">
        <p14:creationId xmlns:p14="http://schemas.microsoft.com/office/powerpoint/2010/main" val="282691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0917200"/>
              </p:ext>
            </p:extLst>
          </p:nvPr>
        </p:nvGraphicFramePr>
        <p:xfrm>
          <a:off x="819810" y="3767957"/>
          <a:ext cx="10357944" cy="308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641366" y="270104"/>
            <a:ext cx="9189544" cy="646331"/>
          </a:xfrm>
          <a:prstGeom prst="rect">
            <a:avLst/>
          </a:prstGeom>
          <a:solidFill>
            <a:srgbClr val="DAEDEF"/>
          </a:solidFill>
          <a:ln>
            <a:noFill/>
          </a:ln>
          <a:effectLst/>
        </p:spPr>
        <p:txBody>
          <a:bodyPr wrap="square" lIns="91314" tIns="45657" rIns="91314" bIns="45657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4800" b="1" u="sng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2119" y="1164410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en-US" sz="32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200" b="1" i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1742920"/>
            <a:ext cx="1124081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Times New Roman" pitchFamily="18" charset="0"/>
              <a:buChar char="-"/>
            </a:pP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Chiểu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vi-VN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Nam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Nôm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Times New Roman" pitchFamily="18" charset="0"/>
              <a:buChar char="-"/>
            </a:pP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en-US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2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1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641366" y="270104"/>
            <a:ext cx="9189544" cy="646331"/>
          </a:xfrm>
          <a:prstGeom prst="rect">
            <a:avLst/>
          </a:prstGeom>
          <a:solidFill>
            <a:srgbClr val="DAEDEF"/>
          </a:solidFill>
          <a:ln>
            <a:noFill/>
          </a:ln>
          <a:effectLst/>
        </p:spPr>
        <p:txBody>
          <a:bodyPr wrap="square" lIns="91314" tIns="45657" rIns="91314" bIns="45657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4800" b="1" u="sng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2119" y="1164410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en-US" sz="32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200" b="1" i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83828" y="1939183"/>
            <a:ext cx="5490841" cy="4083246"/>
          </a:xfrm>
          <a:prstGeom prst="roundRect">
            <a:avLst>
              <a:gd name="adj" fmla="val 0"/>
            </a:avLst>
          </a:prstGeom>
          <a:ln w="57150" cmpd="thickThin">
            <a:noFill/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</a:pP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44" y="3172815"/>
            <a:ext cx="2838396" cy="3415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040" y="1907651"/>
            <a:ext cx="2515220" cy="3415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956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62119" y="1164410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en-US" sz="32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200" b="1" i="1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09448" y="1970715"/>
            <a:ext cx="7204841" cy="4042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9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869" y="2232817"/>
            <a:ext cx="3159532" cy="4041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641366" y="270104"/>
            <a:ext cx="9189544" cy="646331"/>
          </a:xfrm>
          <a:prstGeom prst="rect">
            <a:avLst/>
          </a:prstGeom>
          <a:solidFill>
            <a:srgbClr val="DAEDEF"/>
          </a:solidFill>
          <a:ln>
            <a:noFill/>
          </a:ln>
          <a:effectLst/>
        </p:spPr>
        <p:txBody>
          <a:bodyPr wrap="square" lIns="91314" tIns="45657" rIns="91314" bIns="45657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4800" b="1" u="sng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0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1614" y="840238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85508" y="2241621"/>
            <a:ext cx="6130157" cy="33189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Times New Roman" pitchFamily="18" charset="0"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Đề bài: Phân tích tác phẩm Nguyễn Đình Chiểu, ngôi sao sáng trong | My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63" y="2273016"/>
            <a:ext cx="4746918" cy="3575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41366" y="270104"/>
            <a:ext cx="9189544" cy="646331"/>
          </a:xfrm>
          <a:prstGeom prst="rect">
            <a:avLst/>
          </a:prstGeom>
          <a:solidFill>
            <a:srgbClr val="DAEDEF"/>
          </a:solidFill>
          <a:ln>
            <a:noFill/>
          </a:ln>
          <a:effectLst/>
        </p:spPr>
        <p:txBody>
          <a:bodyPr wrap="square" lIns="91314" tIns="45657" rIns="91314" bIns="45657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4800" b="1" u="sng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6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642" y="735071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46893" y="2259661"/>
            <a:ext cx="4425275" cy="861906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  <a:prstDash val="dashDot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8298" y="3231929"/>
            <a:ext cx="5801711" cy="345264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defTabSz="45720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15000"/>
              <a:buFont typeface="Times New Roman" pitchFamily="18" charset="0"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 defTabSz="45720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15000"/>
              <a:buFont typeface="Times New Roman" pitchFamily="18" charset="0"/>
              <a:buChar char="-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 defTabSz="45720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15000"/>
              <a:buFont typeface="Times New Roman" pitchFamily="18" charset="0"/>
              <a:buChar char="-"/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46625" y="3216162"/>
            <a:ext cx="5801711" cy="345264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15000"/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15000"/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15000"/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spcBef>
                <a:spcPct val="20000"/>
              </a:spcBef>
              <a:spcAft>
                <a:spcPts val="600"/>
              </a:spcAft>
              <a:buClr>
                <a:schemeClr val="bg1"/>
              </a:buClr>
              <a:buSzPct val="115000"/>
              <a:buFontTx/>
              <a:buChar char="-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930160" y="2275428"/>
            <a:ext cx="4587766" cy="893438"/>
          </a:xfr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641366" y="270104"/>
            <a:ext cx="9189544" cy="646331"/>
          </a:xfrm>
          <a:prstGeom prst="rect">
            <a:avLst/>
          </a:prstGeom>
          <a:solidFill>
            <a:srgbClr val="DAEDEF"/>
          </a:solidFill>
          <a:ln>
            <a:noFill/>
          </a:ln>
          <a:effectLst/>
        </p:spPr>
        <p:txBody>
          <a:bodyPr wrap="square" lIns="91314" tIns="45657" rIns="91314" bIns="45657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4800" b="1" u="sng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3" grpId="0" animBg="1"/>
      <p:bldP spid="7" grpId="0" animBg="1"/>
      <p:bldP spid="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hiệu Rung chuông vàng (2007 - 2010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220200" y="243840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0"/>
            <a:ext cx="1219408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1" y="2608929"/>
            <a:ext cx="799289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</a:t>
            </a:r>
          </a:p>
          <a:p>
            <a:pPr algn="ctr"/>
            <a:r>
              <a:rPr lang="en-US" sz="8000" b="1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CHUÔNG VÀNG</a:t>
            </a:r>
          </a:p>
        </p:txBody>
      </p:sp>
    </p:spTree>
    <p:extLst>
      <p:ext uri="{BB962C8B-B14F-4D97-AF65-F5344CB8AC3E}">
        <p14:creationId xmlns:p14="http://schemas.microsoft.com/office/powerpoint/2010/main" val="31845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6210" y="808706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87" y="1957824"/>
            <a:ext cx="9601196" cy="33189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41366" y="270104"/>
            <a:ext cx="9189544" cy="646331"/>
          </a:xfrm>
          <a:prstGeom prst="rect">
            <a:avLst/>
          </a:prstGeom>
          <a:solidFill>
            <a:srgbClr val="DAEDEF"/>
          </a:solidFill>
          <a:ln>
            <a:noFill/>
          </a:ln>
          <a:effectLst/>
        </p:spPr>
        <p:txBody>
          <a:bodyPr wrap="square" lIns="91314" tIns="45657" rIns="91314" bIns="45657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4800" b="1" u="sng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641366" y="270104"/>
            <a:ext cx="9189544" cy="646331"/>
          </a:xfrm>
          <a:prstGeom prst="rect">
            <a:avLst/>
          </a:prstGeom>
          <a:solidFill>
            <a:srgbClr val="DAEDEF"/>
          </a:solidFill>
          <a:ln>
            <a:noFill/>
          </a:ln>
          <a:effectLst/>
        </p:spPr>
        <p:txBody>
          <a:bodyPr wrap="square" lIns="91314" tIns="45657" rIns="91314" bIns="45657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800" b="1" u="sng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913" y="2659786"/>
            <a:ext cx="6779460" cy="1684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vi-VN" sz="2800" b="1" i="1" dirty="0" smtClean="0">
                <a:cs typeface="Arial" panose="020B0604020202020204" pitchFamily="34" charset="0"/>
              </a:rPr>
              <a:t>Nguyễn </a:t>
            </a:r>
            <a:r>
              <a:rPr lang="vi-VN" sz="2800" b="1" i="1" dirty="0">
                <a:cs typeface="Arial" panose="020B0604020202020204" pitchFamily="34" charset="0"/>
              </a:rPr>
              <a:t>Đình Chiểu xứng đáng là </a:t>
            </a:r>
            <a:r>
              <a:rPr lang="vi-VN" sz="2800" b="1" i="1" dirty="0" smtClean="0">
                <a:cs typeface="Arial" panose="020B0604020202020204" pitchFamily="34" charset="0"/>
              </a:rPr>
              <a:t>ngôi </a:t>
            </a:r>
            <a:r>
              <a:rPr lang="vi-VN" sz="2800" b="1" i="1" dirty="0">
                <a:cs typeface="Arial" panose="020B0604020202020204" pitchFamily="34" charset="0"/>
              </a:rPr>
              <a:t>sao sáng trên bầu trời văn nghệ dân </a:t>
            </a:r>
            <a:r>
              <a:rPr lang="vi-VN" sz="2800" b="1" i="1" dirty="0" smtClean="0">
                <a:cs typeface="Arial" panose="020B0604020202020204" pitchFamily="34" charset="0"/>
              </a:rPr>
              <a:t>tộc.</a:t>
            </a:r>
            <a:endParaRPr lang="vi-VN" sz="2800" b="1" i="1" dirty="0">
              <a:cs typeface="Arial" panose="020B0604020202020204" pitchFamily="34" charset="0"/>
            </a:endParaRPr>
          </a:p>
        </p:txBody>
      </p:sp>
      <p:pic>
        <p:nvPicPr>
          <p:cNvPr id="8" name="Picture 2" descr="Đề bài: Phân tích tác phẩm Nguyễn Đình Chiểu, ngôi sao sáng trong | My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049" y="2288782"/>
            <a:ext cx="4265573" cy="3213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920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3783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vi-VN" i="1" dirty="0" smtClean="0">
                <a:latin typeface="+mj-lt"/>
              </a:rPr>
              <a:t>Sơ</a:t>
            </a:r>
            <a:r>
              <a:rPr lang="en-US" i="1" dirty="0" smtClean="0">
                <a:latin typeface="+mj-lt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641366" y="270104"/>
            <a:ext cx="9189544" cy="646331"/>
          </a:xfrm>
          <a:prstGeom prst="rect">
            <a:avLst/>
          </a:prstGeom>
          <a:solidFill>
            <a:srgbClr val="DAEDEF"/>
          </a:solidFill>
          <a:ln>
            <a:noFill/>
          </a:ln>
          <a:effectLst/>
        </p:spPr>
        <p:txBody>
          <a:bodyPr wrap="square" lIns="91314" tIns="45657" rIns="91314" bIns="45657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800" b="1" u="sng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Đề bài: Phân tích tác phẩm Nguyễn Đình Chiểu, ngôi sao sáng trong | My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51" y="3392369"/>
            <a:ext cx="4265573" cy="3213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142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5580" y="1971588"/>
            <a:ext cx="10815145" cy="302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 TẬP VỀ NHÀ</a:t>
            </a:r>
          </a:p>
          <a:p>
            <a:pPr algn="just">
              <a:lnSpc>
                <a:spcPct val="150000"/>
              </a:lnSpc>
            </a:pP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Chiểu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Chiểu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641366" y="270104"/>
            <a:ext cx="9189544" cy="646331"/>
          </a:xfrm>
          <a:prstGeom prst="rect">
            <a:avLst/>
          </a:prstGeom>
          <a:solidFill>
            <a:srgbClr val="DAEDEF"/>
          </a:solidFill>
          <a:ln>
            <a:noFill/>
          </a:ln>
          <a:effectLst/>
        </p:spPr>
        <p:txBody>
          <a:bodyPr wrap="square" lIns="91314" tIns="45657" rIns="91314" bIns="45657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800" b="1" u="sng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1066" y="1299534"/>
            <a:ext cx="115613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vi-VN" sz="2600" i="1" dirty="0" smtClean="0">
                <a:solidFill>
                  <a:srgbClr val="000000"/>
                </a:solidFill>
              </a:rPr>
              <a:t>Nhận </a:t>
            </a:r>
            <a:r>
              <a:rPr lang="vi-VN" sz="2600" i="1" dirty="0">
                <a:solidFill>
                  <a:srgbClr val="000000"/>
                </a:solidFill>
              </a:rPr>
              <a:t>định trên của Xuân Diệu đã khái quát tất cả tình cảm, tấm lòng của Nguyễn Đình Chiểu với nhân </a:t>
            </a:r>
            <a:r>
              <a:rPr lang="vi-VN" sz="2600" i="1" dirty="0" smtClean="0">
                <a:solidFill>
                  <a:srgbClr val="000000"/>
                </a:solidFill>
              </a:rPr>
              <a:t>dân</a:t>
            </a:r>
            <a:r>
              <a:rPr lang="en-US" sz="2600" i="1" dirty="0" smtClean="0">
                <a:solidFill>
                  <a:srgbClr val="000000"/>
                </a:solidFill>
              </a:rPr>
              <a:t>:</a:t>
            </a:r>
            <a:endParaRPr lang="vi-VN" sz="2600" i="1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600" dirty="0" smtClean="0">
                <a:solidFill>
                  <a:srgbClr val="000000"/>
                </a:solidFill>
              </a:rPr>
              <a:t>+ </a:t>
            </a:r>
            <a:r>
              <a:rPr lang="vi-VN" sz="2600" dirty="0">
                <a:solidFill>
                  <a:srgbClr val="000000"/>
                </a:solidFill>
              </a:rPr>
              <a:t>Tấm lòng yêu nước, lòng căm thù giặc là điều luôn hiện hữu trong </a:t>
            </a:r>
            <a:r>
              <a:rPr lang="vi-VN" sz="2600" dirty="0" smtClean="0">
                <a:solidFill>
                  <a:srgbClr val="000000"/>
                </a:solidFill>
              </a:rPr>
              <a:t>ông</a:t>
            </a:r>
            <a:r>
              <a:rPr lang="vi-VN" sz="2600" dirty="0">
                <a:solidFill>
                  <a:srgbClr val="000000"/>
                </a:solidFill>
              </a:rPr>
              <a:t> </a:t>
            </a:r>
            <a:endParaRPr lang="en-US" sz="26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600" dirty="0" smtClean="0">
                <a:solidFill>
                  <a:srgbClr val="000000"/>
                </a:solidFill>
              </a:rPr>
              <a:t>+ </a:t>
            </a:r>
            <a:r>
              <a:rPr lang="vi-VN" sz="2600" dirty="0">
                <a:solidFill>
                  <a:srgbClr val="000000"/>
                </a:solidFill>
              </a:rPr>
              <a:t>Ông dùng tấm lòng nhiệt thành, trân trọng nâng niu những người lao động bình dị</a:t>
            </a:r>
          </a:p>
          <a:p>
            <a:pPr algn="just">
              <a:lnSpc>
                <a:spcPct val="150000"/>
              </a:lnSpc>
            </a:pPr>
            <a:r>
              <a:rPr lang="vi-VN" sz="2600" dirty="0" smtClean="0">
                <a:solidFill>
                  <a:srgbClr val="000000"/>
                </a:solidFill>
              </a:rPr>
              <a:t>+ </a:t>
            </a:r>
            <a:r>
              <a:rPr lang="vi-VN" sz="2600" dirty="0">
                <a:solidFill>
                  <a:srgbClr val="000000"/>
                </a:solidFill>
              </a:rPr>
              <a:t>Ông ca ngợi phẩm chất và vẻ đẹp của những người lao động</a:t>
            </a:r>
          </a:p>
          <a:p>
            <a:pPr algn="just">
              <a:lnSpc>
                <a:spcPct val="150000"/>
              </a:lnSpc>
            </a:pPr>
            <a:r>
              <a:rPr lang="vi-VN" sz="2600" dirty="0" smtClean="0">
                <a:solidFill>
                  <a:srgbClr val="000000"/>
                </a:solidFill>
              </a:rPr>
              <a:t>+ </a:t>
            </a:r>
            <a:r>
              <a:rPr lang="vi-VN" sz="2600" dirty="0">
                <a:solidFill>
                  <a:srgbClr val="000000"/>
                </a:solidFill>
              </a:rPr>
              <a:t>Ông dành vị trí quan trọng để ngợi ca tinh thần yêu nước sâu sắc, nhiệt thành của những người lao động</a:t>
            </a:r>
          </a:p>
          <a:p>
            <a:pPr algn="just">
              <a:lnSpc>
                <a:spcPct val="150000"/>
              </a:lnSpc>
            </a:pPr>
            <a:endParaRPr lang="vi-VN" sz="26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41366" y="270104"/>
            <a:ext cx="9189544" cy="646331"/>
          </a:xfrm>
          <a:prstGeom prst="rect">
            <a:avLst/>
          </a:prstGeom>
          <a:solidFill>
            <a:srgbClr val="DAEDEF"/>
          </a:solidFill>
          <a:ln>
            <a:noFill/>
          </a:ln>
          <a:effectLst/>
        </p:spPr>
        <p:txBody>
          <a:bodyPr wrap="square" lIns="91314" tIns="45657" rIns="91314" bIns="45657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800" b="1" u="sng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4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ist Sách hay về lời cảm ơn - Wii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58" y="688537"/>
            <a:ext cx="8915400" cy="537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6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Algerian" pitchFamily="82" charset="0"/>
              </a:rPr>
              <a:t>CÂU HỎI 1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693450"/>
              </p:ext>
            </p:extLst>
          </p:nvPr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1" imgW="114102" imgH="177492" progId="Equation.DSMT4">
                  <p:embed/>
                </p:oleObj>
              </mc:Choice>
              <mc:Fallback>
                <p:oleObj name="Equation" r:id="rId11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70" y="5569819"/>
            <a:ext cx="5835969" cy="83099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Chiểu</a:t>
            </a:r>
            <a:endParaRPr lang="en-US" sz="48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663" y="2211209"/>
            <a:ext cx="10636996" cy="156966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ruyện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Nôm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10" y="4563070"/>
            <a:ext cx="353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22169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3" y="170281"/>
            <a:ext cx="1363379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5" y="599549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" y="17767"/>
            <a:ext cx="1707491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2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Algerian" pitchFamily="82" charset="0"/>
              </a:rPr>
              <a:t>CÂU HỎI 2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811988"/>
              </p:ext>
            </p:extLst>
          </p:nvPr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1" imgW="114102" imgH="177492" progId="Equation.DSMT4">
                  <p:embed/>
                </p:oleObj>
              </mc:Choice>
              <mc:Fallback>
                <p:oleObj name="Equation" r:id="rId11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62010" y="5410216"/>
            <a:ext cx="5835969" cy="83099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1822 - 1888</a:t>
            </a:r>
            <a:endParaRPr lang="en-US" sz="48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3" y="2133600"/>
            <a:ext cx="10636996" cy="156966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Chiểu</a:t>
            </a:r>
            <a:r>
              <a:rPr lang="en-US" sz="4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10" y="4343400"/>
            <a:ext cx="353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22169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3" y="170281"/>
            <a:ext cx="1363379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53543" y="651034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" y="17767"/>
            <a:ext cx="1707491" cy="17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Algerian" pitchFamily="82" charset="0"/>
              </a:rPr>
              <a:t>CÂU HỎI 3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005678"/>
              </p:ext>
            </p:extLst>
          </p:nvPr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1" imgW="114102" imgH="177492" progId="Equation.DSMT4">
                  <p:embed/>
                </p:oleObj>
              </mc:Choice>
              <mc:Fallback>
                <p:oleObj name="Equation" r:id="rId11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70" y="5188811"/>
            <a:ext cx="5835969" cy="83099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(TP. HCM)</a:t>
            </a:r>
            <a:endParaRPr lang="en-US" sz="48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663" y="2211217"/>
            <a:ext cx="10636996" cy="83099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Chiểu</a:t>
            </a:r>
            <a:r>
              <a:rPr lang="en-US" sz="4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10" y="4143969"/>
            <a:ext cx="353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22169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3" y="170281"/>
            <a:ext cx="1363379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5" y="620049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" y="17767"/>
            <a:ext cx="1707491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Algerian" pitchFamily="82" charset="0"/>
              </a:rPr>
              <a:t>CÂU HỎI 4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737990"/>
              </p:ext>
            </p:extLst>
          </p:nvPr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114102" imgH="177492" progId="Equation.DSMT4">
                  <p:embed/>
                </p:oleObj>
              </mc:Choice>
              <mc:Fallback>
                <p:oleObj name="Equation" r:id="rId11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70" y="4968095"/>
            <a:ext cx="10105385" cy="144655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 algn="just">
              <a:buFontTx/>
              <a:buChar char="-"/>
            </a:pPr>
            <a:r>
              <a:rPr lang="en-US" sz="44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4400" b="1" i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 algn="just">
              <a:buFontTx/>
              <a:buChar char="-"/>
            </a:pPr>
            <a:r>
              <a:rPr lang="en-US" sz="44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400" b="1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endParaRPr lang="en-US" sz="44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663" y="2211209"/>
            <a:ext cx="10636996" cy="76944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4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Chiểu</a:t>
            </a:r>
            <a:r>
              <a:rPr lang="en-US" sz="44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10" y="3812883"/>
            <a:ext cx="353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22169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3" y="170281"/>
            <a:ext cx="1363379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37855" y="609616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" y="17767"/>
            <a:ext cx="1707491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2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57400" y="26523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Algerian" pitchFamily="82" charset="0"/>
              </a:rPr>
              <a:t>CÂU HỎI 5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749635"/>
              </p:ext>
            </p:extLst>
          </p:nvPr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1" imgW="114102" imgH="177492" progId="Equation.DSMT4">
                  <p:embed/>
                </p:oleObj>
              </mc:Choice>
              <mc:Fallback>
                <p:oleObj name="Equation" r:id="rId11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32470" y="5188819"/>
            <a:ext cx="5835969" cy="830997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Nôm</a:t>
            </a:r>
            <a:endParaRPr lang="en-US" sz="48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663" y="2211217"/>
            <a:ext cx="10636996" cy="156966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Chiểu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i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10" y="4143969"/>
            <a:ext cx="3536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22169" y="503559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10597733" y="170281"/>
            <a:ext cx="1363379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10597742" y="170281"/>
            <a:ext cx="1363377" cy="1653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10727871" y="609616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5" y="17767"/>
            <a:ext cx="1707491" cy="1710118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1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ạn bài Văn tế nghĩa sĩ Cần Giuộc - Phần 1: Tác giả Nguyễn Đình | My Alo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10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092262" y="630621"/>
            <a:ext cx="6794938" cy="190762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kern="0" dirty="0">
                <a:ln w="22225">
                  <a:solidFill>
                    <a:srgbClr val="3C977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TẾ NGHĨA SĨ CẦN GIUỘC</a:t>
            </a:r>
          </a:p>
          <a:p>
            <a:pPr lvl="0" algn="ctr">
              <a:defRPr/>
            </a:pPr>
            <a:r>
              <a:rPr lang="en-US" sz="4000" b="1" i="1" kern="0" dirty="0">
                <a:ln w="22225">
                  <a:solidFill>
                    <a:srgbClr val="3C9770"/>
                  </a:solidFill>
                  <a:prstDash val="solid"/>
                </a:ln>
                <a:solidFill>
                  <a:srgbClr val="D9782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b="1" i="1" kern="0" dirty="0" err="1">
                <a:ln w="12700">
                  <a:solidFill>
                    <a:srgbClr val="D97828"/>
                  </a:solidFill>
                  <a:prstDash val="solid"/>
                </a:ln>
                <a:solidFill>
                  <a:srgbClr val="D9782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i="1" kern="0" dirty="0">
                <a:ln w="12700">
                  <a:solidFill>
                    <a:srgbClr val="D97828"/>
                  </a:solidFill>
                  <a:prstDash val="solid"/>
                </a:ln>
                <a:solidFill>
                  <a:srgbClr val="D9782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ln w="12700">
                  <a:solidFill>
                    <a:srgbClr val="D97828"/>
                  </a:solidFill>
                  <a:prstDash val="solid"/>
                </a:ln>
                <a:solidFill>
                  <a:srgbClr val="D9782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i="1" kern="0" dirty="0">
                <a:ln w="12700">
                  <a:solidFill>
                    <a:srgbClr val="D97828"/>
                  </a:solidFill>
                  <a:prstDash val="solid"/>
                </a:ln>
                <a:solidFill>
                  <a:srgbClr val="D9782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kern="0" dirty="0" err="1">
                <a:ln w="12700">
                  <a:solidFill>
                    <a:srgbClr val="D97828"/>
                  </a:solidFill>
                  <a:prstDash val="solid"/>
                </a:ln>
                <a:solidFill>
                  <a:srgbClr val="D9782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endParaRPr lang="en-US" sz="2800" b="1" i="1" kern="0" dirty="0">
              <a:ln w="12700">
                <a:solidFill>
                  <a:srgbClr val="D97828"/>
                </a:solidFill>
                <a:prstDash val="solid"/>
              </a:ln>
              <a:solidFill>
                <a:srgbClr val="D97828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4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36" y="55206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PHẦN I. TÁC GIẢ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0" r="7170"/>
          <a:stretch>
            <a:fillRect/>
          </a:stretch>
        </p:blipFill>
        <p:spPr>
          <a:xfrm>
            <a:off x="4315540" y="583318"/>
            <a:ext cx="3421526" cy="4635068"/>
          </a:xfrm>
          <a:prstGeom prst="roundRect">
            <a:avLst>
              <a:gd name="adj" fmla="val 0"/>
            </a:avLst>
          </a:prstGeom>
          <a:ln w="57150" cmpd="thickThin">
            <a:solidFill>
              <a:sysClr val="windowText" lastClr="000000">
                <a:lumMod val="50000"/>
                <a:lumOff val="50000"/>
              </a:sys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6443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295TGp_education_light_ani">
  <a:themeElements>
    <a:clrScheme name="291TGp_car_light_ani 1">
      <a:dk1>
        <a:srgbClr val="000000"/>
      </a:dk1>
      <a:lt1>
        <a:srgbClr val="FFFFFF"/>
      </a:lt1>
      <a:dk2>
        <a:srgbClr val="3D337A"/>
      </a:dk2>
      <a:lt2>
        <a:srgbClr val="FCF4E9"/>
      </a:lt2>
      <a:accent1>
        <a:srgbClr val="89B6D7"/>
      </a:accent1>
      <a:accent2>
        <a:srgbClr val="C9D89F"/>
      </a:accent2>
      <a:accent3>
        <a:srgbClr val="FFFFFF"/>
      </a:accent3>
      <a:accent4>
        <a:srgbClr val="000000"/>
      </a:accent4>
      <a:accent5>
        <a:srgbClr val="C4D7E8"/>
      </a:accent5>
      <a:accent6>
        <a:srgbClr val="B6C490"/>
      </a:accent6>
      <a:hlink>
        <a:srgbClr val="F8CC8D"/>
      </a:hlink>
      <a:folHlink>
        <a:srgbClr val="B797C5"/>
      </a:folHlink>
    </a:clrScheme>
    <a:fontScheme name="291TGp_car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1TGp_car_light_ani 1">
        <a:dk1>
          <a:srgbClr val="000000"/>
        </a:dk1>
        <a:lt1>
          <a:srgbClr val="FFFFFF"/>
        </a:lt1>
        <a:dk2>
          <a:srgbClr val="3D337A"/>
        </a:dk2>
        <a:lt2>
          <a:srgbClr val="FCF4E9"/>
        </a:lt2>
        <a:accent1>
          <a:srgbClr val="89B6D7"/>
        </a:accent1>
        <a:accent2>
          <a:srgbClr val="C9D89F"/>
        </a:accent2>
        <a:accent3>
          <a:srgbClr val="FFFFFF"/>
        </a:accent3>
        <a:accent4>
          <a:srgbClr val="000000"/>
        </a:accent4>
        <a:accent5>
          <a:srgbClr val="C4D7E8"/>
        </a:accent5>
        <a:accent6>
          <a:srgbClr val="B6C490"/>
        </a:accent6>
        <a:hlink>
          <a:srgbClr val="F8CC8D"/>
        </a:hlink>
        <a:folHlink>
          <a:srgbClr val="B797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2">
        <a:dk1>
          <a:srgbClr val="5F5F5F"/>
        </a:dk1>
        <a:lt1>
          <a:srgbClr val="FFFFFF"/>
        </a:lt1>
        <a:dk2>
          <a:srgbClr val="8D8D8D"/>
        </a:dk2>
        <a:lt2>
          <a:srgbClr val="C1F1E2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CBC6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_ani 3">
        <a:dk1>
          <a:srgbClr val="000000"/>
        </a:dk1>
        <a:lt1>
          <a:srgbClr val="FFFFFF"/>
        </a:lt1>
        <a:dk2>
          <a:srgbClr val="660033"/>
        </a:dk2>
        <a:lt2>
          <a:srgbClr val="DED9CC"/>
        </a:lt2>
        <a:accent1>
          <a:srgbClr val="E1BC05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EEDAAA"/>
        </a:accent5>
        <a:accent6>
          <a:srgbClr val="E78A5C"/>
        </a:accent6>
        <a:hlink>
          <a:srgbClr val="CC33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962</Words>
  <Application>Microsoft Office PowerPoint</Application>
  <PresentationFormat>Custom</PresentationFormat>
  <Paragraphs>162</Paragraphs>
  <Slides>25</Slides>
  <Notes>5</Notes>
  <HiddenSlides>0</HiddenSlides>
  <MMClips>6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Arial</vt:lpstr>
      <vt:lpstr>Wingdings</vt:lpstr>
      <vt:lpstr>Times New Roman</vt:lpstr>
      <vt:lpstr>Tahoma</vt:lpstr>
      <vt:lpstr>Arial Black</vt:lpstr>
      <vt:lpstr>Calibri Light</vt:lpstr>
      <vt:lpstr>Calibri</vt:lpstr>
      <vt:lpstr>Algerian</vt:lpstr>
      <vt:lpstr>Garamond</vt:lpstr>
      <vt:lpstr>Office Theme</vt:lpstr>
      <vt:lpstr>2_295TGp_education_light_ani</vt:lpstr>
      <vt:lpstr>2_Office Theme</vt:lpstr>
      <vt:lpstr>3_Office Theme</vt:lpstr>
      <vt:lpstr>4_Office Theme</vt:lpstr>
      <vt:lpstr>Organic</vt:lpstr>
      <vt:lpstr>8_Office Theme</vt:lpstr>
      <vt:lpstr>5_Office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I. TÁC GIẢ</vt:lpstr>
      <vt:lpstr>Cấu trúc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Quan điểm sáng tác</vt:lpstr>
      <vt:lpstr>3. Nội dung lớn trong sáng tác</vt:lpstr>
      <vt:lpstr>4. Nghệ thuật đặc sắc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34</cp:revision>
  <dcterms:created xsi:type="dcterms:W3CDTF">2018-05-24T12:43:45Z</dcterms:created>
  <dcterms:modified xsi:type="dcterms:W3CDTF">2021-04-16T03:59:41Z</dcterms:modified>
</cp:coreProperties>
</file>